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9" d="100"/>
          <a:sy n="99" d="100"/>
        </p:scale>
        <p:origin x="9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63261-A2F2-BEC0-C523-255E7B2D32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03DF0C-1C28-06C3-71A3-9752775F53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B779F-59AE-3028-A982-D8CA8600F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CB82-A5CA-4D57-A044-CEDF624DE64A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DE2A52-E8DA-D41E-2D34-2164AF4E1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EE29F-B053-3C05-38E3-9BE83CDB9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434-1850-46D6-AEEC-2DB4C9ABF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05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214F2-E8B2-3279-739D-1E59D78DD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8161BD-8807-424B-3835-22AB4B6A20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67E88E-0BC6-82FA-3ED8-AF23D8A75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CB82-A5CA-4D57-A044-CEDF624DE64A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4668B9-9F8D-206D-FE44-10BF22C78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B8F92-5E0A-43C6-DE56-01915B6EF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434-1850-46D6-AEEC-2DB4C9ABF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41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7EEA22-56C0-5C67-BB90-C2A54FE09A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E93CB9-58BD-466A-60AE-6B1021D32A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02CA13-F2FA-2BBD-C752-99FBF2B8E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CB82-A5CA-4D57-A044-CEDF624DE64A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D1D8E2-D441-E64D-C869-DFC95EBCB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C1AFA-31EF-DD4A-9FB7-FB2882A69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434-1850-46D6-AEEC-2DB4C9ABF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382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2C90D-249C-36A6-1428-6A3C9D04E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99CD1-CED0-09D8-BE0B-6960CE8F2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B58DB-9C35-1AC5-F1E0-2847DB089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CB82-A5CA-4D57-A044-CEDF624DE64A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101BD-AB7F-C311-7753-175D7D9C2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2D17CB-D808-6D91-4677-09B4CC983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434-1850-46D6-AEEC-2DB4C9ABF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615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A6850-280A-F526-9104-94D0AC70F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1C5959-6647-F534-7C4D-0EF5CC873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1899F-2648-D188-BA3E-C94D8ED40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CB82-A5CA-4D57-A044-CEDF624DE64A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F56AD-918F-AC83-BEBF-AEE21AA81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925F6-31C0-A943-E42A-D7EBA8258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434-1850-46D6-AEEC-2DB4C9ABF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651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B280E-7E21-8C5C-FEBA-F62E02438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C5DCD-C635-A189-6940-C1625A90BA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3490C4-B2B3-AB69-87A0-CA1643607D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8C6D4E-A528-1BF1-85E4-A15807F1D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CB82-A5CA-4D57-A044-CEDF624DE64A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EE8A2-8784-058A-11E4-E5B6F02A3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38E342-3C31-2384-FD8B-E80A37971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434-1850-46D6-AEEC-2DB4C9ABF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040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EFF43-3CD8-F277-5EA0-E3957384C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16E061-0575-E91F-58D3-6962958281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948188-07BD-D8EE-87DF-87CD4054B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35B4F1-E86B-E9D9-E2F4-9F5C0D9C3E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CDDFE9-A7CA-9698-F731-708B9702E2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BCADDE-6759-8527-EB44-F864A5335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CB82-A5CA-4D57-A044-CEDF624DE64A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E948FB-0508-C485-95D1-9ACAB8393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227002-CB9D-5BC5-E59F-04EE5B1DE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434-1850-46D6-AEEC-2DB4C9ABF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92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74C31-4645-5D73-29C8-83CC07CED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641380-B5DE-21F8-4FCC-615E2C439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CB82-A5CA-4D57-A044-CEDF624DE64A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CD74D1-2D95-C798-CFE1-ABCABBB66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2C8265-0EFB-A6CD-15D5-4CC6A9607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434-1850-46D6-AEEC-2DB4C9ABF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794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C41723-9246-D1BE-CDF2-628AC121B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CB82-A5CA-4D57-A044-CEDF624DE64A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120587-8664-9568-35AA-00541AF1B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0B9200-5BD1-E062-D277-B8AC2B42D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434-1850-46D6-AEEC-2DB4C9ABF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532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F530B-EECD-FA69-8DB8-66DD3C7DE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50B27-135C-B205-0D77-0CF915702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28643E-1692-AE9D-FBF9-24641B36CC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85A62-DB0A-EB8D-4EAC-63854765F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CB82-A5CA-4D57-A044-CEDF624DE64A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3F335D-7079-E142-E911-4D3F861C7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04CAE2-4CD9-5463-804F-60F8367A0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434-1850-46D6-AEEC-2DB4C9ABF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35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4CA76-7973-A646-3DFD-8A6FD6FE0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45FA1A-842B-1986-5362-DC32921DEE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A912E3-5A72-9D8B-6EE9-8A844003ED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C57C1-C31C-ECDC-6E47-EEE908F7D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8CB82-A5CA-4D57-A044-CEDF624DE64A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7324F9-106B-FF96-8C24-65DA11BB0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2F610B-7AD7-5960-EF44-40C87DF4C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5B434-1850-46D6-AEEC-2DB4C9ABF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103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150D0D-6888-2C8E-E4C1-544251E2B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C1B17D-F101-21D2-2BA2-E5609818C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88F58-ED43-AC7C-78FB-E29648BBDF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98CB82-A5CA-4D57-A044-CEDF624DE64A}" type="datetimeFigureOut">
              <a:rPr lang="en-US" smtClean="0"/>
              <a:t>7/1/2025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7D295-7912-54EA-24E3-3BEFD3520B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A5F0D6-0AC6-78EE-0A6E-6804B4BF94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35B434-1850-46D6-AEEC-2DB4C9ABF1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682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forms.office.com/pages/responsepage.aspx?id=lBwpK7Bet0SJ6kuvFuzEqYuPrPcx1AFJgCRwqRuMO05UM1JBWUpBUktUNTRCRDBTQU9ETzRFUEU2MC4u&amp;route=shorturl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oster of a group of kids&#10;&#10;AI-generated content may be incorrect.">
            <a:extLst>
              <a:ext uri="{FF2B5EF4-FFF2-40B4-BE49-F238E27FC236}">
                <a16:creationId xmlns:a16="http://schemas.microsoft.com/office/drawing/2014/main" id="{261829F3-7351-6292-8B96-6B3DDA024E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086" y="293222"/>
            <a:ext cx="4991100" cy="63722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0B71CBF-28D8-A653-3E1F-BF3AAA535397}"/>
              </a:ext>
            </a:extLst>
          </p:cNvPr>
          <p:cNvSpPr txBox="1"/>
          <p:nvPr/>
        </p:nvSpPr>
        <p:spPr>
          <a:xfrm>
            <a:off x="1874297" y="1469389"/>
            <a:ext cx="1934677" cy="40011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July 23, 2025</a:t>
            </a:r>
          </a:p>
        </p:txBody>
      </p:sp>
      <p:pic>
        <p:nvPicPr>
          <p:cNvPr id="8" name="Picture 7" descr="A red bull with horns&#10;&#10;AI-generated content may be incorrect.">
            <a:extLst>
              <a:ext uri="{FF2B5EF4-FFF2-40B4-BE49-F238E27FC236}">
                <a16:creationId xmlns:a16="http://schemas.microsoft.com/office/drawing/2014/main" id="{CFBF418B-DC26-FEBB-D7A7-62F54CCBE1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2618" y="1669444"/>
            <a:ext cx="2550694" cy="216651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2545980-497E-787D-B679-AB4C32A004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6835" y="2255714"/>
            <a:ext cx="1371600" cy="13716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4A04B90-5D0D-9599-AA0E-872AB102E9C7}"/>
              </a:ext>
            </a:extLst>
          </p:cNvPr>
          <p:cNvSpPr txBox="1"/>
          <p:nvPr/>
        </p:nvSpPr>
        <p:spPr>
          <a:xfrm>
            <a:off x="1874297" y="5614281"/>
            <a:ext cx="3129266" cy="707886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en-US" sz="800" dirty="0">
                <a:latin typeface="Segoe UI" panose="020B0502040204020203" pitchFamily="34" charset="0"/>
                <a:hlinkClick r:id="rId5" tooltip="https://forms.office.com/pages/responsepage.aspx?id=lBwpK7Bet0SJ6kuvFuzEqYuPrPcx1AFJgCRwqRuMO05UM1JBWUpBUktUNTRCRDBTQU9ETzRFUEU2MC4u&amp;route=shorturl"/>
              </a:rPr>
              <a:t>Registration Link</a:t>
            </a:r>
          </a:p>
          <a:p>
            <a:endParaRPr lang="en-US" sz="800" dirty="0">
              <a:latin typeface="Segoe UI" panose="020B0502040204020203" pitchFamily="34" charset="0"/>
              <a:hlinkClick r:id="rId5" tooltip="https://forms.office.com/pages/responsepage.aspx?id=lBwpK7Bet0SJ6kuvFuzEqYuPrPcx1AFJgCRwqRuMO05UM1JBWUpBUktUNTRCRDBTQU9ETzRFUEU2MC4u&amp;route=shorturl"/>
            </a:endParaRPr>
          </a:p>
          <a:p>
            <a:r>
              <a:rPr lang="en-US" sz="800" b="0" i="0" dirty="0">
                <a:effectLst/>
                <a:latin typeface="Segoe UI" panose="020B0502040204020203" pitchFamily="34" charset="0"/>
                <a:hlinkClick r:id="rId5" tooltip="https://forms.office.com/pages/responsepage.aspx?id=lBwpK7Bet0SJ6kuvFuzEqYuPrPcx1AFJgCRwqRuMO05UM1JBWUpBUktUNTRCRDBTQU9ETzRFUEU2MC4u&amp;route=shorturl"/>
              </a:rPr>
              <a:t>https://forms.office.com/pages/responsepage.aspx?id=lBwpK7Bet0SJ6kuvFuzEqYuPrPcx1AFJgCRwqRuMO05UM1JBWUpBUktUNTRCRDBTQU9ETzRFUEU2MC4u&amp;route=shorturl</a:t>
            </a:r>
            <a:endParaRPr lang="en-US" sz="8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CE5236-D289-796A-23F7-A94551907EC7}"/>
              </a:ext>
            </a:extLst>
          </p:cNvPr>
          <p:cNvSpPr txBox="1"/>
          <p:nvPr/>
        </p:nvSpPr>
        <p:spPr>
          <a:xfrm>
            <a:off x="5582652" y="3916486"/>
            <a:ext cx="3339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Call for more information:</a:t>
            </a:r>
          </a:p>
          <a:p>
            <a:pPr algn="ctr"/>
            <a:r>
              <a:rPr lang="en-US" dirty="0">
                <a:solidFill>
                  <a:srgbClr val="FF000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901-416-4180</a:t>
            </a:r>
          </a:p>
          <a:p>
            <a:pPr algn="ctr"/>
            <a:r>
              <a:rPr lang="en-US" dirty="0">
                <a:solidFill>
                  <a:srgbClr val="FF000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Ask for Counselor Jackson </a:t>
            </a:r>
          </a:p>
        </p:txBody>
      </p:sp>
    </p:spTree>
    <p:extLst>
      <p:ext uri="{BB962C8B-B14F-4D97-AF65-F5344CB8AC3E}">
        <p14:creationId xmlns:p14="http://schemas.microsoft.com/office/powerpoint/2010/main" val="1288693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C44A9AA87A80449AF051892C63A721" ma:contentTypeVersion="21" ma:contentTypeDescription="Create a new document." ma:contentTypeScope="" ma:versionID="46b5ae7b2682581ee7ecb8d078294980">
  <xsd:schema xmlns:xsd="http://www.w3.org/2001/XMLSchema" xmlns:xs="http://www.w3.org/2001/XMLSchema" xmlns:p="http://schemas.microsoft.com/office/2006/metadata/properties" xmlns:ns1="http://schemas.microsoft.com/sharepoint/v3" xmlns:ns3="c83f051e-3d3d-4f78-bcc5-1712053af274" xmlns:ns4="92d7a5c1-71ef-4b0c-bf00-08e777b23ef5" targetNamespace="http://schemas.microsoft.com/office/2006/metadata/properties" ma:root="true" ma:fieldsID="bae450e39e9eb0895711354aceaaf5b1" ns1:_="" ns3:_="" ns4:_="">
    <xsd:import namespace="http://schemas.microsoft.com/sharepoint/v3"/>
    <xsd:import namespace="c83f051e-3d3d-4f78-bcc5-1712053af274"/>
    <xsd:import namespace="92d7a5c1-71ef-4b0c-bf00-08e777b23ef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_activity" minOccurs="0"/>
                <xsd:element ref="ns3:MediaServiceSearchProperties" minOccurs="0"/>
                <xsd:element ref="ns3:MediaServiceLocation" minOccurs="0"/>
                <xsd:element ref="ns3:MediaServiceObjectDetectorVersions" minOccurs="0"/>
                <xsd:element ref="ns3:MediaServiceSystemTags" minOccurs="0"/>
                <xsd:element ref="ns1:_ip_UnifiedCompliancePolicyProperties" minOccurs="0"/>
                <xsd:element ref="ns1:_ip_UnifiedCompliancePolicyUIAction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3f051e-3d3d-4f78-bcc5-1712053af2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BillingMetadata" ma:index="28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d7a5c1-71ef-4b0c-bf00-08e777b23ef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_activity xmlns="c83f051e-3d3d-4f78-bcc5-1712053af274" xsi:nil="true"/>
  </documentManagement>
</p:properties>
</file>

<file path=customXml/itemProps1.xml><?xml version="1.0" encoding="utf-8"?>
<ds:datastoreItem xmlns:ds="http://schemas.openxmlformats.org/officeDocument/2006/customXml" ds:itemID="{47D978CB-D87D-487F-AC3B-C0207B8BD0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83f051e-3d3d-4f78-bcc5-1712053af274"/>
    <ds:schemaRef ds:uri="92d7a5c1-71ef-4b0c-bf00-08e777b23e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3EB5E5-C0A7-4B62-922A-360C3488E9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099EEE-3260-401A-986A-83E2ED9578E5}">
  <ds:schemaRefs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c83f051e-3d3d-4f78-bcc5-1712053af274"/>
    <ds:schemaRef ds:uri="http://schemas.microsoft.com/office/2006/metadata/properties"/>
    <ds:schemaRef ds:uri="http://schemas.microsoft.com/office/infopath/2007/PartnerControls"/>
    <ds:schemaRef ds:uri="http://purl.org/dc/terms/"/>
    <ds:schemaRef ds:uri="92d7a5c1-71ef-4b0c-bf00-08e777b23ef5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37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ADLaM Display</vt:lpstr>
      <vt:lpstr>Aptos</vt:lpstr>
      <vt:lpstr>Aptos Display</vt:lpstr>
      <vt:lpstr>Arial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Marsha Ewing-Carodine</dc:creator>
  <cp:lastModifiedBy>Marsha Ewing-Carodine</cp:lastModifiedBy>
  <cp:revision>5</cp:revision>
  <dcterms:created xsi:type="dcterms:W3CDTF">2025-07-01T11:23:32Z</dcterms:created>
  <dcterms:modified xsi:type="dcterms:W3CDTF">2025-07-01T23:19:44Z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0x0101003CC44A9AA87A80449AF051892C63A721</vt:lpwstr>
  </property>
</Properties>
</file>